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66" r:id="rId2"/>
    <p:sldId id="267" r:id="rId3"/>
    <p:sldId id="275" r:id="rId4"/>
    <p:sldId id="268" r:id="rId5"/>
    <p:sldId id="259" r:id="rId6"/>
    <p:sldId id="269" r:id="rId7"/>
    <p:sldId id="270" r:id="rId8"/>
    <p:sldId id="271" r:id="rId9"/>
    <p:sldId id="272" r:id="rId10"/>
    <p:sldId id="273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>
        <p:scale>
          <a:sx n="66" d="100"/>
          <a:sy n="66" d="100"/>
        </p:scale>
        <p:origin x="90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DF9F-C5AB-4FDA-B2AC-9889A24C1F6D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7901-BB66-4A47-A31A-93A2C62398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7614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DF9F-C5AB-4FDA-B2AC-9889A24C1F6D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7901-BB66-4A47-A31A-93A2C62398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7388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DF9F-C5AB-4FDA-B2AC-9889A24C1F6D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7901-BB66-4A47-A31A-93A2C62398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268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DF9F-C5AB-4FDA-B2AC-9889A24C1F6D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7901-BB66-4A47-A31A-93A2C62398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6706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DF9F-C5AB-4FDA-B2AC-9889A24C1F6D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7901-BB66-4A47-A31A-93A2C62398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9563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DF9F-C5AB-4FDA-B2AC-9889A24C1F6D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7901-BB66-4A47-A31A-93A2C62398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253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DF9F-C5AB-4FDA-B2AC-9889A24C1F6D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7901-BB66-4A47-A31A-93A2C62398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390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DF9F-C5AB-4FDA-B2AC-9889A24C1F6D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7901-BB66-4A47-A31A-93A2C62398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453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DF9F-C5AB-4FDA-B2AC-9889A24C1F6D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7901-BB66-4A47-A31A-93A2C62398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9071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DF9F-C5AB-4FDA-B2AC-9889A24C1F6D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7901-BB66-4A47-A31A-93A2C62398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9269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DF9F-C5AB-4FDA-B2AC-9889A24C1F6D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7901-BB66-4A47-A31A-93A2C62398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4049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0DF9F-C5AB-4FDA-B2AC-9889A24C1F6D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A7901-BB66-4A47-A31A-93A2C62398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111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53006E0-FCE9-49C5-B379-0249BCB08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84"/>
            <a:ext cx="12192000" cy="683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95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F0E25A1-1583-4240-A155-170AB2315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3826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A89CE74-415E-43AB-A935-2F4ECEFC4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32970A1-F41D-418E-98D4-C5AC180C0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935" y="5463682"/>
            <a:ext cx="476580" cy="600568"/>
          </a:xfrm>
          <a:prstGeom prst="rect">
            <a:avLst/>
          </a:prstGeom>
        </p:spPr>
      </p:pic>
      <p:pic>
        <p:nvPicPr>
          <p:cNvPr id="1030" name="Picture 6" descr="BandTec Digital School | Home">
            <a:extLst>
              <a:ext uri="{FF2B5EF4-FFF2-40B4-BE49-F238E27FC236}">
                <a16:creationId xmlns:a16="http://schemas.microsoft.com/office/drawing/2014/main" id="{E4700A59-18E8-42C4-A980-600629296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419" y="5463683"/>
            <a:ext cx="1742387" cy="60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6433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73EECB6-3EED-4C95-A367-5F3260CCF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87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9D1B9C4-6037-4748-BC28-BAE8FC7D7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3032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2B30CC3-449E-4C8F-9AC5-BA8B3BF8B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8420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EBD820D-E02F-4041-A26E-DF0A54313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6EE497F-B7BC-47BC-88A5-58C5BB3C6895}"/>
              </a:ext>
            </a:extLst>
          </p:cNvPr>
          <p:cNvSpPr/>
          <p:nvPr/>
        </p:nvSpPr>
        <p:spPr>
          <a:xfrm>
            <a:off x="576725" y="1737938"/>
            <a:ext cx="405975" cy="2472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94ED3F7-F768-4D36-BE67-8491A5078309}"/>
              </a:ext>
            </a:extLst>
          </p:cNvPr>
          <p:cNvSpPr/>
          <p:nvPr/>
        </p:nvSpPr>
        <p:spPr>
          <a:xfrm>
            <a:off x="4496201" y="1757864"/>
            <a:ext cx="405975" cy="2472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bg2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65D6E06-F463-4037-99CD-D88C7F4D7FAD}"/>
              </a:ext>
            </a:extLst>
          </p:cNvPr>
          <p:cNvSpPr/>
          <p:nvPr/>
        </p:nvSpPr>
        <p:spPr>
          <a:xfrm>
            <a:off x="8470488" y="1731404"/>
            <a:ext cx="363915" cy="2483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b="1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pt-BR" sz="1600" b="1" dirty="0">
                <a:solidFill>
                  <a:schemeClr val="bg2">
                    <a:lumMod val="50000"/>
                  </a:schemeClr>
                </a:solidFill>
              </a:rPr>
              <a:t>3°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370C5B1-25FB-493A-9111-E146956A0D77}"/>
              </a:ext>
            </a:extLst>
          </p:cNvPr>
          <p:cNvSpPr/>
          <p:nvPr/>
        </p:nvSpPr>
        <p:spPr>
          <a:xfrm>
            <a:off x="364173" y="4121020"/>
            <a:ext cx="322698" cy="24728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b="1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pt-BR" sz="1200" b="1" dirty="0">
                <a:solidFill>
                  <a:schemeClr val="bg2">
                    <a:lumMod val="50000"/>
                  </a:schemeClr>
                </a:solidFill>
              </a:rPr>
              <a:t>4°</a:t>
            </a:r>
            <a:endParaRPr lang="pt-B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F7C7489-8A26-4C7B-BD17-041DEB526F95}"/>
              </a:ext>
            </a:extLst>
          </p:cNvPr>
          <p:cNvSpPr/>
          <p:nvPr/>
        </p:nvSpPr>
        <p:spPr>
          <a:xfrm>
            <a:off x="3310064" y="4125266"/>
            <a:ext cx="321997" cy="2472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b="1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pt-BR" sz="1200" b="1" dirty="0">
                <a:solidFill>
                  <a:schemeClr val="bg2">
                    <a:lumMod val="50000"/>
                  </a:schemeClr>
                </a:solidFill>
              </a:rPr>
              <a:t>5°</a:t>
            </a:r>
            <a:endParaRPr lang="pt-B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A08D3A-3068-40B3-9201-9C982495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769" y="1745731"/>
            <a:ext cx="2442861" cy="220560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98811-4675-4A58-B5EC-078960934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12" y="1733297"/>
            <a:ext cx="2463172" cy="221685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EF587B-D6C3-4B49-B5BC-5C844AC12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030" y="1744547"/>
            <a:ext cx="2462175" cy="220560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B8BE25-9824-4D9A-A8DE-B4FEE78C8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73" y="4381979"/>
            <a:ext cx="2460849" cy="221732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A2558DD-BC81-4C73-81AD-17A39D56A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2515" y="877028"/>
            <a:ext cx="1432894" cy="86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95EA50-CB07-43A1-808B-DE897B293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2764" y="4382406"/>
            <a:ext cx="2518936" cy="222099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706B513-4654-47CA-99AE-037954277E42}"/>
              </a:ext>
            </a:extLst>
          </p:cNvPr>
          <p:cNvSpPr/>
          <p:nvPr/>
        </p:nvSpPr>
        <p:spPr>
          <a:xfrm>
            <a:off x="6316528" y="4087005"/>
            <a:ext cx="321997" cy="27084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b="1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pt-BR" sz="1200" b="1" dirty="0">
                <a:solidFill>
                  <a:schemeClr val="bg2">
                    <a:lumMod val="50000"/>
                  </a:schemeClr>
                </a:solidFill>
              </a:rPr>
              <a:t>6°</a:t>
            </a:r>
            <a:endParaRPr lang="pt-BR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5D3B62-EC94-4A38-BB9F-0270593901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3493" y="4366749"/>
            <a:ext cx="2518936" cy="2217026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8D74EEE-8BBE-47F4-8B60-7C8AAA36645A}"/>
              </a:ext>
            </a:extLst>
          </p:cNvPr>
          <p:cNvSpPr/>
          <p:nvPr/>
        </p:nvSpPr>
        <p:spPr>
          <a:xfrm>
            <a:off x="9348058" y="4078775"/>
            <a:ext cx="321997" cy="27084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b="1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pt-BR" sz="1200" b="1" dirty="0">
                <a:solidFill>
                  <a:schemeClr val="bg2">
                    <a:lumMod val="50000"/>
                  </a:schemeClr>
                </a:solidFill>
              </a:rPr>
              <a:t>7°</a:t>
            </a:r>
            <a:endParaRPr lang="pt-BR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AB2140-C6C7-4747-9D27-8EEB7A930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4408" y="4363023"/>
            <a:ext cx="2456623" cy="222075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698472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7" grpId="0" animBg="1"/>
      <p:bldP spid="38" grpId="0" animBg="1"/>
      <p:bldP spid="39" grpId="0" animBg="1"/>
      <p:bldP spid="40" grpId="0" animBg="1"/>
      <p:bldP spid="25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6D8E94E-8CC3-4F75-9BD6-CF280CF1C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5680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8812C04-CAA7-4A3D-8C82-A11519B47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5247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F88D97F-8F63-4322-9361-9AFA555E0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6391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01DBEC4-4BB2-4EF8-8372-A9785F984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9612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1327</TotalTime>
  <Words>12</Words>
  <Application>Microsoft Office PowerPoint</Application>
  <PresentationFormat>Widescreen</PresentationFormat>
  <Paragraphs>12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Herculano, Vitor</dc:creator>
  <cp:lastModifiedBy>Bruno Pinheiro</cp:lastModifiedBy>
  <cp:revision>12</cp:revision>
  <dcterms:created xsi:type="dcterms:W3CDTF">2021-08-26T11:41:18Z</dcterms:created>
  <dcterms:modified xsi:type="dcterms:W3CDTF">2021-09-07T16:56:35Z</dcterms:modified>
</cp:coreProperties>
</file>